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05" r:id="rId5"/>
    <p:sldId id="352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879" autoAdjust="0"/>
  </p:normalViewPr>
  <p:slideViewPr>
    <p:cSldViewPr snapToGrid="0">
      <p:cViewPr>
        <p:scale>
          <a:sx n="33" d="100"/>
          <a:sy n="33" d="100"/>
        </p:scale>
        <p:origin x="600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Jira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C4A8-74F3-003A-D8E3-619E096A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FC3EA-A8EA-2E9D-1568-A0078966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3D965-5F97-17DE-458C-CD5E78FF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EABDA2-CAE2-CE38-4094-61AC78B79A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5"/>
            <a:ext cx="11933238" cy="65849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19C16-A2C8-9FE3-DF38-93FF109A6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9694-145E-38E7-9939-960B40FC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3F363-91C9-FCC2-72C5-E016B4B3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0161-1E71-5DA2-5301-6CADF09C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819E22-D30F-6041-619A-AE6C30709E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AE7F04-5C91-9378-4076-5DBEFD8A4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E1A1-716A-61F7-9669-C83B0696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D0E1B-874A-6E4A-DFA4-324877B3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C0AF-7532-3248-F8AC-E7E46231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10DAB3-E70E-1456-6E06-AE0430EB4E1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96862" y="136525"/>
            <a:ext cx="11818938" cy="66443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E7902C-7EF8-F8D1-2CAA-776392A122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72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F638-6DAC-7D72-574D-7C2CBC09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6A6EA-8DE1-A923-AE33-6EB12A0B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A6F63-0CA3-BFDC-CDD6-C290F02B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8DF85D-D7CD-094F-5B97-2A618820CD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DC338A-81C5-0210-2F7F-BF315F79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A1FD-0CEB-DCBD-686C-01BE5308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AB0A65-6B91-73DD-8D3F-01ACB3D8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E627E-D395-FA16-96D3-DCBF9FA2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324350-5A48-BD41-3DC8-D7387999E0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CBAB8-2AC6-84D4-FFA1-7E349B8D5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CA7AB-3F23-DD4F-E63F-46AA84808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C2032A-841A-D6E7-3AF8-E3DA336CB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297A-1462-AAE2-D43D-78FF02E0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9C0169-F65B-8E67-92D3-07B4FC1C7B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-163286"/>
            <a:ext cx="11606666" cy="73152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69A35-B66E-B6A4-789B-0754F2692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7414-485B-DECD-2F97-EA09F008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C48657-A235-5390-44B4-950B54E46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16E6-52E6-49E9-D552-96BDD006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385E10-98CB-95EF-D388-0C5F7D214F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FBDC5C-D958-2BE9-97E8-5E86E943E8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1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3BE98-DBB5-6A74-1AC8-6D5CD970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8647B-9723-78DA-4461-B7016FB9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14E9D-5733-93C1-D9FF-79593398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35FE29-F229-6F26-CA6F-FAE32F43B0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701538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BDABC-C7CA-4396-00DC-7582D9240C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A25C-AC96-682D-9F01-9C91999C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708DC-D663-C35F-98F9-28830DB5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63191-BC3B-D53B-1060-D35193C3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CDE756-687D-E709-FDB7-69C0C7E9D0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90108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D423A7-D879-312D-156C-A03D309E2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7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31DE-A1F2-C7B9-CD6F-87680190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C10C4-8A3E-952A-F6E3-C573545D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C9FC6-7C80-8D3D-8507-6F3AE465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DE1A17-782F-7C3D-0AAD-F7074DBEFC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C4F6F9-79D0-AA50-26D3-9B7439A29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8E24B7-6242-9B7E-DE40-8AE34123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E0107-F8D9-C396-8946-671D4987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13520-6AB8-52E1-EF08-D385FE84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2812211" cy="3105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13908-327E-8175-55CA-F7136D61A7AB}"/>
              </a:ext>
            </a:extLst>
          </p:cNvPr>
          <p:cNvSpPr txBox="1"/>
          <p:nvPr/>
        </p:nvSpPr>
        <p:spPr>
          <a:xfrm>
            <a:off x="0" y="4717067"/>
            <a:ext cx="50119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Presented by :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Y.Rasool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Reddy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Employee ID : ACFS2405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Role              : 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Organisation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  : 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Anarghya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80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4D42-C599-593E-026D-C9511840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75D60-D3B3-1196-1A13-AD074A21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C6DD9-2994-BB62-347E-E400CC58C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31B37F-CC8E-19D8-1AA7-0BC53C12523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702128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6B56A2-23CE-A97F-FB11-1C31E31138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33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51F-1D14-8808-B85E-877BA996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27CDA-A5D5-C032-EFB6-C7644282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38C6-08F9-FA7A-945D-7C25E76A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3A5F9E-F136-79C3-8CDE-383BECD76F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5"/>
            <a:ext cx="11933238" cy="65849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92BBF-CFF6-625A-9F94-FFF39DBB9D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72D3-DA70-27A6-20E2-4EE0512B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8933C-7AD2-459A-7796-97C01A93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8B82F-5A09-10E0-A626-7D9E1959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D86ECF-E451-721F-B0E3-9BC23E2408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9080" y="136525"/>
            <a:ext cx="11933238" cy="67319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92EB59-4357-E9D3-97D4-9DD876CE5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46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FBC9-E1A7-0951-D069-017B4959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B561F-B651-4541-B728-4CACBE64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984C2-E532-D04F-E869-45773597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4E2E5D-3D4C-772B-6CD8-FCCBFA2710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7E5ABC-5FAF-3B96-B9FC-7377F53AFE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76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4DA4-5312-CF06-C1D6-81276620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9A5D1B-0D7E-E097-99DA-0F02AF96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74EA3-D3E4-2ACF-A1AE-25B99763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3310AC-365F-6353-186E-7A9FBA6934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3323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9EF60D-A076-AF64-25A7-0C6F3E7A4F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972C-D93F-A1ED-B37F-D1DB2983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25E1A-F7B0-7D4E-53AB-E74BCDD8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B23BB-3285-02C5-72B9-5F47F2EA7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FD2F87-319E-ADA6-44DB-D86C46DA963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E5D9F-3D57-0760-1D93-6F712C332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4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8165-F6D5-5E8E-E9DF-6D51941C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218F4-FC8A-606B-D303-7B36C7F5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E42B5-ED3D-D5B2-5F00-42063FDA8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0E62E1-DB5C-5D38-0E54-8A0C12EF09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313A12-6E8D-902E-98B8-E9C24F2D1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9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208D-7EFF-DEB5-AC71-2878B222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73CB1-CA08-FD21-9DFC-4FB1F060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CE022-6D7B-012A-1B9A-1570D12E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FAD5F2-AA0F-14F0-0C43-F22841214A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1" y="136524"/>
            <a:ext cx="11704638" cy="68357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2CF3BE-79CB-58A4-E58B-D2CC5D5D9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8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5303-0A2A-61FF-3379-F18507D8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4600C-8C20-1307-C36B-2CC352BE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9A172-A55D-D8B2-6112-B5EE8073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9C8C96-2718-B15C-CD2C-60B2C4B9A9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E81447-694E-E63C-0042-8418E19A48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35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0740-4BD5-E0AD-BE53-4B62C5B2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D18C3-AE62-099C-5E9D-C30CD330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58A22-801F-C5E0-FF0E-59256B7B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C62EAA-514B-59FB-14A7-885A4C9976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0" y="136525"/>
            <a:ext cx="11639323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F331EF-D106-F5B4-B127-AC3B6D204B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9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8481-8D84-566E-AEC1-BF14D0D7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Jira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7CB37-04D3-4C4D-925E-1676EF95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9D5F5-E3B7-15FF-A8BD-40260DBE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5122CDB-3A25-200C-4CAD-4D4FEC994F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0" y="978408"/>
            <a:ext cx="12371991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CE4459-701B-E1E7-ECE5-7746E8791B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8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616A9-14A7-D25E-2559-5CB14E287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FFFF7-9777-F27D-B3BD-0AF8AC961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CC6FC-8F60-68F6-27DB-96271BCF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D544FE-B8BD-45EB-F529-92DA33E0008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5D4B9C-5B38-B331-28BC-F2355321E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4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5FB6-7105-ADE4-CEA6-9EE3517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46FFBC-59DA-C631-EE1A-F0005764A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5CA68-93FE-543D-5346-842A71DA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217C0B-701C-A62C-D39B-7998A3FACA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9EBDEE-23BD-8B38-9CB1-64F7F2BE7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0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104D-0A12-9C97-D5BD-6C381B7D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11925D-249E-03A5-8490-52F795A7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3258C-6428-D0BD-0BBA-6996586C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4CA959-8D49-502B-07BD-67609C935C4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4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FDFFC2-DC78-216E-6DF6-CE11013AFA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7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C9CFB-08A9-3CAB-3D8A-41D4BFA0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A5274-54E0-1C12-6A3E-9402480B7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9743E-A6C6-2325-DA92-D331EFBC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782F30-B0D9-A1B2-A876-A2C2852CFF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98B166-34E7-4A9E-E073-7CC59C2175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9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2E0B-2887-19A1-58FE-26D7AC21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3F8E8-05E5-5907-BD1D-B6868E4E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BCDBF-386C-3164-EC7B-BAA138CD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35F0F0-717E-BA4E-BE45-7F96861F0AC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B6FA-4F78-D294-4233-355C30E96A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0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DCA8-7C5F-AD39-C6BC-427657DD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60DE01-430C-0AA2-4F8A-487BC1D5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39D25-F1F7-FF10-58AB-C957FD50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DD3787-7E2D-4CF7-740B-64AD0F3099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136526"/>
            <a:ext cx="11933238" cy="70153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2277A9-4D23-B567-5273-20EEACCB97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47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{9E017DF3-A614-47F4-8923-914C557C1A27}tf56410444_win32</Template>
  <TotalTime>30</TotalTime>
  <Words>129</Words>
  <Application>Microsoft Office PowerPoint</Application>
  <PresentationFormat>Widescreen</PresentationFormat>
  <Paragraphs>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Batang</vt:lpstr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Presentation  Jira  </vt:lpstr>
      <vt:lpstr>PowerPoint Presentation</vt:lpstr>
      <vt:lpstr>Jira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Rasool Reddy</dc:creator>
  <cp:lastModifiedBy>Rasool Reddy</cp:lastModifiedBy>
  <cp:revision>3</cp:revision>
  <dcterms:created xsi:type="dcterms:W3CDTF">2023-09-05T14:09:28Z</dcterms:created>
  <dcterms:modified xsi:type="dcterms:W3CDTF">2023-09-05T14:40:17Z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